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7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E97A446-4E5E-450F-70D1-732FAC62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163" y="0"/>
            <a:ext cx="6760984" cy="64465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783080"/>
            <a:ext cx="11183112" cy="22860"/>
          </a:xfrm>
          <a:prstGeom prst="rect">
            <a:avLst/>
          </a:prstGeom>
          <a:solidFill>
            <a:srgbClr val="D4A2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02920" y="196596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Morris Jackson II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502920" y="2788920"/>
            <a:ext cx="111831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4A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ESC / Valhallan XP League</a:t>
            </a: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</a:t>
            </a:r>
            <a:r>
              <a:rPr lang="en-US" sz="16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>
                <a:solidFill>
                  <a:srgbClr val="F0C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</a:t>
            </a:r>
            <a:r>
              <a:rPr lang="en-US" sz="16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the national youth esports ecosystem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02920" y="35204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D4A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02920" y="3840480"/>
            <a:ext cx="5349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1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 is the trusted national infrastructure for youth gaming, combining physical arenas, structured coaching, league play, and a digital platform to give kids (ages 5-17), parents, and schools a safe, developmental pathway from first match to national championship. Operating brands Valhallan and XP League serve as the on-ramps into the ESC ecosystem.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355080" y="35204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D4A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CONVERSATION</a:t>
            </a:r>
            <a:endParaRPr lang="en-US" sz="1100" b="1" dirty="0"/>
          </a:p>
        </p:txBody>
      </p:sp>
      <p:sp>
        <p:nvSpPr>
          <p:cNvPr id="11" name="Text 8"/>
          <p:cNvSpPr/>
          <p:nvPr/>
        </p:nvSpPr>
        <p:spPr>
          <a:xfrm>
            <a:off x="6355080" y="3840480"/>
            <a:ext cx="53492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Moderated guardrails for youth at scale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Family-first model, parents as partners, not bystanders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Gamification of development, not engagement tricks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physical + digital infrastructure built for safety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02920" y="5897880"/>
            <a:ext cx="11183112" cy="548640"/>
          </a:xfrm>
          <a:prstGeom prst="rect">
            <a:avLst/>
          </a:prstGeom>
          <a:solidFill>
            <a:srgbClr val="0E0E0E"/>
          </a:solidFill>
          <a:ln w="9525">
            <a:solidFill>
              <a:srgbClr val="D4A2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02920" y="5897880"/>
            <a:ext cx="27957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0C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50+</a:t>
            </a:r>
            <a:r>
              <a:rPr lang="en-US" sz="11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Arenas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3298698" y="6007608"/>
            <a:ext cx="0" cy="329184"/>
          </a:xfrm>
          <a:prstGeom prst="line">
            <a:avLst/>
          </a:prstGeom>
          <a:noFill/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298698" y="5897880"/>
            <a:ext cx="27957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0C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r>
              <a:rPr lang="en-US" sz="11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States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6094476" y="6007608"/>
            <a:ext cx="0" cy="329184"/>
          </a:xfrm>
          <a:prstGeom prst="line">
            <a:avLst/>
          </a:prstGeom>
          <a:noFill/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094476" y="5897880"/>
            <a:ext cx="27957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0C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1,700+</a:t>
            </a:r>
            <a:r>
              <a:rPr lang="en-US" sz="11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Paid Members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8890254" y="6007608"/>
            <a:ext cx="0" cy="329184"/>
          </a:xfrm>
          <a:prstGeom prst="line">
            <a:avLst/>
          </a:prstGeom>
          <a:noFill/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890254" y="5897880"/>
            <a:ext cx="27957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0C0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</a:t>
            </a:r>
            <a:r>
              <a:rPr lang="en-US" sz="1100" dirty="0">
                <a:solidFill>
                  <a:srgbClr val="B5B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Championship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502920" y="6537960"/>
            <a:ext cx="11183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4A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Connect:  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morris@valhallan.com</a:t>
            </a: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  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esc.gg</a:t>
            </a: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·    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valhallan.com</a:t>
            </a: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·    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xpleague.com</a:t>
            </a:r>
            <a:endParaRPr lang="en-US" sz="11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63C781E-4635-5087-08F8-195CCFAF7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10" y="28277"/>
            <a:ext cx="5568577" cy="17548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148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Morris Jackson II — ESC Panelist Intro</dc:title>
  <dc:subject>PptxGenJS Presentation</dc:subject>
  <dc:creator>PptxGenJS</dc:creator>
  <cp:lastModifiedBy>Morris Jackson</cp:lastModifiedBy>
  <cp:revision>3</cp:revision>
  <dcterms:created xsi:type="dcterms:W3CDTF">2026-05-14T21:07:55Z</dcterms:created>
  <dcterms:modified xsi:type="dcterms:W3CDTF">2026-05-14T21:28:51Z</dcterms:modified>
</cp:coreProperties>
</file>